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jpg"/><Relationship Id="rId4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gif"/><Relationship Id="rId4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Relationship Id="rId4" Type="http://schemas.openxmlformats.org/officeDocument/2006/relationships/image" Target="../media/image02.jpg"/><Relationship Id="rId5" Type="http://schemas.openxmlformats.org/officeDocument/2006/relationships/image" Target="../media/image08.jpg"/><Relationship Id="rId6" Type="http://schemas.openxmlformats.org/officeDocument/2006/relationships/image" Target="../media/image0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LOOKING FOR ALASKA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John Green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4939500" y="724200"/>
            <a:ext cx="3837000" cy="40448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Title:</a:t>
            </a:r>
            <a:br>
              <a:rPr lang="en"/>
            </a:br>
            <a:r>
              <a:rPr lang="en"/>
              <a:t>Looking for Alaska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Author:</a:t>
            </a:r>
            <a:br>
              <a:rPr lang="en"/>
            </a:br>
            <a:r>
              <a:rPr lang="en"/>
              <a:t>John Green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Publisher:</a:t>
            </a:r>
            <a:br>
              <a:rPr lang="en"/>
            </a:br>
            <a:r>
              <a:rPr lang="en"/>
              <a:t>Dutton Juvenile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Copyright Date:</a:t>
            </a:r>
            <a:br>
              <a:rPr lang="en"/>
            </a:br>
            <a:r>
              <a:rPr lang="en"/>
              <a:t>2005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Genre: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Young Adult-Fiction</a:t>
            </a:r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289025" y="1805075"/>
            <a:ext cx="4045199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About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678850" cy="252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0962" y="2759275"/>
            <a:ext cx="2384237" cy="2384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Miles “Pudge” Halter is tired of his ordinary life and is being sent away to boarding school.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His roommate Chip “Colonel” Martin introduces him to Alaska Young.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Miles, Chip and Alaska play pranks at the school as a hobby.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Miles learns to drink, smoke, and escape punishment all with the help of Alaska and Chip.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600" y="3475075"/>
            <a:ext cx="1857799" cy="143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1000" y="133350"/>
            <a:ext cx="4876800" cy="487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9174" y="16125"/>
            <a:ext cx="1834824" cy="20825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>
            <p:ph idx="4294967295" type="title"/>
          </p:nvPr>
        </p:nvSpPr>
        <p:spPr>
          <a:xfrm>
            <a:off x="44350" y="369425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MY FAVORITES</a:t>
            </a:r>
          </a:p>
        </p:txBody>
      </p:sp>
      <p:sp>
        <p:nvSpPr>
          <p:cNvPr id="80" name="Shape 80"/>
          <p:cNvSpPr txBox="1"/>
          <p:nvPr>
            <p:ph idx="4294967295" type="body"/>
          </p:nvPr>
        </p:nvSpPr>
        <p:spPr>
          <a:xfrm>
            <a:off x="311700" y="1195200"/>
            <a:ext cx="3853199" cy="52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Favorite Quote</a:t>
            </a:r>
          </a:p>
        </p:txBody>
      </p:sp>
      <p:cxnSp>
        <p:nvCxnSpPr>
          <p:cNvPr id="81" name="Shape 81"/>
          <p:cNvCxnSpPr/>
          <p:nvPr/>
        </p:nvCxnSpPr>
        <p:spPr>
          <a:xfrm>
            <a:off x="418675" y="181188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2" name="Shape 82"/>
          <p:cNvSpPr txBox="1"/>
          <p:nvPr>
            <p:ph idx="4294967295" type="body"/>
          </p:nvPr>
        </p:nvSpPr>
        <p:spPr>
          <a:xfrm>
            <a:off x="311700" y="1916330"/>
            <a:ext cx="3853199" cy="2753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181818"/>
                </a:solidFill>
                <a:highlight>
                  <a:srgbClr val="FFFFFF"/>
                </a:highlight>
              </a:rPr>
              <a:t>“I was gawky and she was gorgeous and I was hopelessly boring and she was endlessly fascinating. So I walked back to my room and collapsed on the bottom bunk, thinking that if people were rain, I was drizzle and she was hurricane.” </a:t>
            </a:r>
          </a:p>
        </p:txBody>
      </p:sp>
      <p:sp>
        <p:nvSpPr>
          <p:cNvPr id="83" name="Shape 83"/>
          <p:cNvSpPr txBox="1"/>
          <p:nvPr>
            <p:ph idx="4294967295" type="body"/>
          </p:nvPr>
        </p:nvSpPr>
        <p:spPr>
          <a:xfrm>
            <a:off x="4905750" y="1201618"/>
            <a:ext cx="3853199" cy="52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Always a Mystery</a:t>
            </a:r>
          </a:p>
        </p:txBody>
      </p:sp>
      <p:cxnSp>
        <p:nvCxnSpPr>
          <p:cNvPr id="84" name="Shape 84"/>
          <p:cNvCxnSpPr/>
          <p:nvPr/>
        </p:nvCxnSpPr>
        <p:spPr>
          <a:xfrm>
            <a:off x="5012725" y="181188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5" name="Shape 85"/>
          <p:cNvSpPr txBox="1"/>
          <p:nvPr>
            <p:ph idx="4294967295" type="body"/>
          </p:nvPr>
        </p:nvSpPr>
        <p:spPr>
          <a:xfrm>
            <a:off x="4905750" y="1916330"/>
            <a:ext cx="3853199" cy="2753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181818"/>
                </a:solidFill>
                <a:highlight>
                  <a:srgbClr val="FFFFFF"/>
                </a:highlight>
              </a:rPr>
              <a:t>“Alaska finished her cigarette and flicked it into the river.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181818"/>
                </a:solidFill>
                <a:highlight>
                  <a:srgbClr val="FFFFFF"/>
                </a:highlight>
              </a:rPr>
              <a:t>'Why do you smoke so damn fast?' I asked.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181818"/>
                </a:solidFill>
                <a:highlight>
                  <a:srgbClr val="FFFFFF"/>
                </a:highlight>
              </a:rPr>
              <a:t>She looked at me and smiled widely, and such a wide smile on her narrow face might have looked goofy were it not for the unimpeachably elegant green in her eyes. She smiled with all the delight of a kid on Christmas morning and said, 'Y'all smoke to enjoy it. I smoke to die.”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61099" cy="24845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4294967295"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Main Characters</a:t>
            </a:r>
          </a:p>
        </p:txBody>
      </p:sp>
      <p:sp>
        <p:nvSpPr>
          <p:cNvPr id="92" name="Shape 92"/>
          <p:cNvSpPr txBox="1"/>
          <p:nvPr>
            <p:ph idx="4294967295" type="body"/>
          </p:nvPr>
        </p:nvSpPr>
        <p:spPr>
          <a:xfrm>
            <a:off x="164950" y="3108899"/>
            <a:ext cx="2177399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100">
                <a:solidFill>
                  <a:schemeClr val="accent5"/>
                </a:solidFill>
              </a:rPr>
              <a:t>Miles Halter</a:t>
            </a:r>
          </a:p>
        </p:txBody>
      </p:sp>
      <p:cxnSp>
        <p:nvCxnSpPr>
          <p:cNvPr id="93" name="Shape 93"/>
          <p:cNvCxnSpPr/>
          <p:nvPr/>
        </p:nvCxnSpPr>
        <p:spPr>
          <a:xfrm>
            <a:off x="1118175" y="3613372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4" name="Shape 94"/>
          <p:cNvSpPr txBox="1"/>
          <p:nvPr>
            <p:ph idx="4294967295" type="body"/>
          </p:nvPr>
        </p:nvSpPr>
        <p:spPr>
          <a:xfrm>
            <a:off x="164925" y="3641660"/>
            <a:ext cx="2177399" cy="11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good kid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very intelligent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dorky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follower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optimistic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95" name="Shape 95"/>
          <p:cNvSpPr txBox="1"/>
          <p:nvPr>
            <p:ph idx="4294967295" type="body"/>
          </p:nvPr>
        </p:nvSpPr>
        <p:spPr>
          <a:xfrm>
            <a:off x="2374558" y="3108899"/>
            <a:ext cx="2177399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100">
                <a:solidFill>
                  <a:schemeClr val="accent5"/>
                </a:solidFill>
              </a:rPr>
              <a:t>Alaska Young</a:t>
            </a:r>
          </a:p>
        </p:txBody>
      </p:sp>
      <p:cxnSp>
        <p:nvCxnSpPr>
          <p:cNvPr id="96" name="Shape 96"/>
          <p:cNvCxnSpPr/>
          <p:nvPr/>
        </p:nvCxnSpPr>
        <p:spPr>
          <a:xfrm>
            <a:off x="3327800" y="3613372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7" name="Shape 97"/>
          <p:cNvSpPr txBox="1"/>
          <p:nvPr>
            <p:ph idx="4294967295" type="body"/>
          </p:nvPr>
        </p:nvSpPr>
        <p:spPr>
          <a:xfrm>
            <a:off x="2374544" y="3641660"/>
            <a:ext cx="2177399" cy="11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beautiful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mysterious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one of a kind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98" name="Shape 98"/>
          <p:cNvSpPr txBox="1"/>
          <p:nvPr>
            <p:ph idx="4294967295" type="body"/>
          </p:nvPr>
        </p:nvSpPr>
        <p:spPr>
          <a:xfrm>
            <a:off x="4584179" y="3108899"/>
            <a:ext cx="2177399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100">
                <a:solidFill>
                  <a:schemeClr val="accent5"/>
                </a:solidFill>
              </a:rPr>
              <a:t>Chip Martin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x="5554075" y="3613372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0" name="Shape 100"/>
          <p:cNvSpPr txBox="1"/>
          <p:nvPr>
            <p:ph idx="4294967295" type="body"/>
          </p:nvPr>
        </p:nvSpPr>
        <p:spPr>
          <a:xfrm>
            <a:off x="4584168" y="3641660"/>
            <a:ext cx="2177399" cy="11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short and stocky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confident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cocky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poor roots but rich in mind</a:t>
            </a:r>
          </a:p>
        </p:txBody>
      </p:sp>
      <p:sp>
        <p:nvSpPr>
          <p:cNvPr id="101" name="Shape 101"/>
          <p:cNvSpPr txBox="1"/>
          <p:nvPr>
            <p:ph idx="4294967295" type="body"/>
          </p:nvPr>
        </p:nvSpPr>
        <p:spPr>
          <a:xfrm>
            <a:off x="6793800" y="3108899"/>
            <a:ext cx="2177399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100">
                <a:solidFill>
                  <a:schemeClr val="accent5"/>
                </a:solidFill>
              </a:rPr>
              <a:t>Takumi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7747050" y="3613372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3" name="Shape 103"/>
          <p:cNvSpPr txBox="1"/>
          <p:nvPr>
            <p:ph idx="4294967295" type="body"/>
          </p:nvPr>
        </p:nvSpPr>
        <p:spPr>
          <a:xfrm>
            <a:off x="6793795" y="3641660"/>
            <a:ext cx="2177399" cy="11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Wallflower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not mentioned a lot</a:t>
            </a:r>
          </a:p>
          <a:p>
            <a:pPr indent="-298450" lvl="0" marL="457200" rtl="0" algn="ctr">
              <a:spcBef>
                <a:spcPts val="0"/>
              </a:spcBef>
              <a:buSzPct val="100000"/>
            </a:pPr>
            <a:r>
              <a:rPr lang="en" sz="1100"/>
              <a:t>good at keeping secrets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725" y="1710349"/>
            <a:ext cx="2221824" cy="1244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60475" y="1268746"/>
            <a:ext cx="1377950" cy="1839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50125" y="1232100"/>
            <a:ext cx="1253674" cy="191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07675" y="1681844"/>
            <a:ext cx="1902749" cy="1427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65475" y="1818600"/>
            <a:ext cx="4045199" cy="1506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should you read it?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Looking for a not so cliche love story?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Looking for a young adult book that you can relate to?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Looking for Alaska?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0" y="0"/>
            <a:ext cx="9161099" cy="24845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4294967295"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Review</a:t>
            </a:r>
          </a:p>
        </p:txBody>
      </p:sp>
      <p:grpSp>
        <p:nvGrpSpPr>
          <p:cNvPr id="120" name="Shape 120"/>
          <p:cNvGrpSpPr/>
          <p:nvPr/>
        </p:nvGrpSpPr>
        <p:grpSpPr>
          <a:xfrm>
            <a:off x="1211306" y="1705030"/>
            <a:ext cx="1233484" cy="1233484"/>
            <a:chOff x="1700549" y="1498631"/>
            <a:chExt cx="1053900" cy="1053900"/>
          </a:xfrm>
        </p:grpSpPr>
        <p:sp>
          <p:nvSpPr>
            <p:cNvPr id="121" name="Shape 121"/>
            <p:cNvSpPr/>
            <p:nvPr/>
          </p:nvSpPr>
          <p:spPr>
            <a:xfrm>
              <a:off x="1700549" y="1498631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956449" y="1729405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" name="Shape 123"/>
          <p:cNvGrpSpPr/>
          <p:nvPr/>
        </p:nvGrpSpPr>
        <p:grpSpPr>
          <a:xfrm>
            <a:off x="2583322" y="1705030"/>
            <a:ext cx="1233484" cy="1233484"/>
            <a:chOff x="2872812" y="1498619"/>
            <a:chExt cx="1053900" cy="1053900"/>
          </a:xfrm>
        </p:grpSpPr>
        <p:sp>
          <p:nvSpPr>
            <p:cNvPr id="124" name="Shape 124"/>
            <p:cNvSpPr/>
            <p:nvPr/>
          </p:nvSpPr>
          <p:spPr>
            <a:xfrm>
              <a:off x="2872812" y="1498619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3128712" y="1729417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Shape 126"/>
          <p:cNvGrpSpPr/>
          <p:nvPr/>
        </p:nvGrpSpPr>
        <p:grpSpPr>
          <a:xfrm>
            <a:off x="3955309" y="1705029"/>
            <a:ext cx="1233484" cy="1233484"/>
            <a:chOff x="4045049" y="1484544"/>
            <a:chExt cx="1053900" cy="1053900"/>
          </a:xfrm>
        </p:grpSpPr>
        <p:sp>
          <p:nvSpPr>
            <p:cNvPr id="127" name="Shape 127"/>
            <p:cNvSpPr/>
            <p:nvPr/>
          </p:nvSpPr>
          <p:spPr>
            <a:xfrm>
              <a:off x="4045049" y="1484544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4300949" y="1715342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9" name="Shape 129"/>
          <p:cNvGrpSpPr/>
          <p:nvPr/>
        </p:nvGrpSpPr>
        <p:grpSpPr>
          <a:xfrm>
            <a:off x="5327310" y="1705030"/>
            <a:ext cx="1233484" cy="1233484"/>
            <a:chOff x="5217299" y="1498631"/>
            <a:chExt cx="1053900" cy="1053900"/>
          </a:xfrm>
        </p:grpSpPr>
        <p:sp>
          <p:nvSpPr>
            <p:cNvPr id="130" name="Shape 130"/>
            <p:cNvSpPr/>
            <p:nvPr/>
          </p:nvSpPr>
          <p:spPr>
            <a:xfrm>
              <a:off x="5217299" y="1498631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473189" y="1767889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2" name="Shape 132"/>
          <p:cNvSpPr/>
          <p:nvPr/>
        </p:nvSpPr>
        <p:spPr>
          <a:xfrm>
            <a:off x="6699312" y="1705030"/>
            <a:ext cx="1233484" cy="12334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4294967295" type="body"/>
          </p:nvPr>
        </p:nvSpPr>
        <p:spPr>
          <a:xfrm>
            <a:off x="311700" y="3151750"/>
            <a:ext cx="8520599" cy="160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/>
              <a:t>I loved this book because I connected well with some of the characters. It took me on a journey.</a:t>
            </a:r>
          </a:p>
        </p:txBody>
      </p:sp>
      <p:sp>
        <p:nvSpPr>
          <p:cNvPr id="134" name="Shape 134"/>
          <p:cNvSpPr/>
          <p:nvPr/>
        </p:nvSpPr>
        <p:spPr>
          <a:xfrm>
            <a:off x="6998803" y="2020119"/>
            <a:ext cx="634500" cy="6033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